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1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73F277-EB86-4B0F-929B-648DB4DE784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25B8AFC-9B62-4405-9233-203CDEA8EE19}">
      <dgm:prSet/>
      <dgm:spPr/>
      <dgm:t>
        <a:bodyPr/>
        <a:lstStyle/>
        <a:p>
          <a:pPr rtl="0"/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 current process for managing client leads in Salesforce involves manual, one-by-one email communication without proper tracking or follow-up,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8BC3CF-A88A-4BE8-AC90-D5AD0045EC79}" type="parTrans" cxnId="{2BD02DC4-5002-4C8C-ADFC-DACB8B2FD8BC}">
      <dgm:prSet/>
      <dgm:spPr/>
      <dgm:t>
        <a:bodyPr/>
        <a:lstStyle/>
        <a:p>
          <a:endParaRPr lang="en-US"/>
        </a:p>
      </dgm:t>
    </dgm:pt>
    <dgm:pt modelId="{F367522F-C18A-4631-BED3-58D90C5B9C51}" type="sibTrans" cxnId="{2BD02DC4-5002-4C8C-ADFC-DACB8B2FD8BC}">
      <dgm:prSet/>
      <dgm:spPr/>
      <dgm:t>
        <a:bodyPr/>
        <a:lstStyle/>
        <a:p>
          <a:endParaRPr lang="en-US"/>
        </a:p>
      </dgm:t>
    </dgm:pt>
    <dgm:pt modelId="{9CCF5CC1-BC59-4553-AD8E-6EFA29AF0C69}">
      <dgm:prSet/>
      <dgm:spPr/>
      <dgm:t>
        <a:bodyPr/>
        <a:lstStyle/>
        <a:p>
          <a:pPr rtl="0"/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leading to a lack of lead management and potentially missed opportunities for engagement and conversion</a:t>
          </a:r>
          <a:r>
            <a:rPr lang="en-US" dirty="0" smtClean="0"/>
            <a:t>.</a:t>
          </a:r>
          <a:endParaRPr lang="en-US" dirty="0"/>
        </a:p>
      </dgm:t>
    </dgm:pt>
    <dgm:pt modelId="{5E739428-BAA4-4EAE-AC95-B0B1C3979B14}" type="parTrans" cxnId="{8C1A11D0-2E20-465F-9B89-6066C3B39E9B}">
      <dgm:prSet/>
      <dgm:spPr/>
      <dgm:t>
        <a:bodyPr/>
        <a:lstStyle/>
        <a:p>
          <a:endParaRPr lang="en-US"/>
        </a:p>
      </dgm:t>
    </dgm:pt>
    <dgm:pt modelId="{E5E8C8E9-E89E-441F-A5EC-C009D92F8B82}" type="sibTrans" cxnId="{8C1A11D0-2E20-465F-9B89-6066C3B39E9B}">
      <dgm:prSet/>
      <dgm:spPr/>
      <dgm:t>
        <a:bodyPr/>
        <a:lstStyle/>
        <a:p>
          <a:endParaRPr lang="en-US"/>
        </a:p>
      </dgm:t>
    </dgm:pt>
    <dgm:pt modelId="{6CAD0831-9DF0-4A8B-9939-81B62813FB6B}" type="pres">
      <dgm:prSet presAssocID="{CF73F277-EB86-4B0F-929B-648DB4DE784B}" presName="vert0" presStyleCnt="0">
        <dgm:presLayoutVars>
          <dgm:dir/>
          <dgm:animOne val="branch"/>
          <dgm:animLvl val="lvl"/>
        </dgm:presLayoutVars>
      </dgm:prSet>
      <dgm:spPr/>
    </dgm:pt>
    <dgm:pt modelId="{BDA0DF46-1383-4ABC-9EFD-38814F3204A6}" type="pres">
      <dgm:prSet presAssocID="{725B8AFC-9B62-4405-9233-203CDEA8EE19}" presName="thickLine" presStyleLbl="alignNode1" presStyleIdx="0" presStyleCnt="2"/>
      <dgm:spPr/>
    </dgm:pt>
    <dgm:pt modelId="{3BFFD5DF-9D70-4D47-A3FE-6777B3038003}" type="pres">
      <dgm:prSet presAssocID="{725B8AFC-9B62-4405-9233-203CDEA8EE19}" presName="horz1" presStyleCnt="0"/>
      <dgm:spPr/>
    </dgm:pt>
    <dgm:pt modelId="{70F53527-1C8E-4930-B04E-3968DC1ED83E}" type="pres">
      <dgm:prSet presAssocID="{725B8AFC-9B62-4405-9233-203CDEA8EE19}" presName="tx1" presStyleLbl="revTx" presStyleIdx="0" presStyleCnt="2"/>
      <dgm:spPr/>
    </dgm:pt>
    <dgm:pt modelId="{089A4ABA-4A06-4128-BD94-4D8282AD06E6}" type="pres">
      <dgm:prSet presAssocID="{725B8AFC-9B62-4405-9233-203CDEA8EE19}" presName="vert1" presStyleCnt="0"/>
      <dgm:spPr/>
    </dgm:pt>
    <dgm:pt modelId="{64AEDE57-B89A-4637-A214-F974AC6C0FD2}" type="pres">
      <dgm:prSet presAssocID="{9CCF5CC1-BC59-4553-AD8E-6EFA29AF0C69}" presName="thickLine" presStyleLbl="alignNode1" presStyleIdx="1" presStyleCnt="2"/>
      <dgm:spPr/>
    </dgm:pt>
    <dgm:pt modelId="{DB777CB7-B885-4598-8990-25925248EEA0}" type="pres">
      <dgm:prSet presAssocID="{9CCF5CC1-BC59-4553-AD8E-6EFA29AF0C69}" presName="horz1" presStyleCnt="0"/>
      <dgm:spPr/>
    </dgm:pt>
    <dgm:pt modelId="{176F60C1-7428-4F47-9F21-8372748AA231}" type="pres">
      <dgm:prSet presAssocID="{9CCF5CC1-BC59-4553-AD8E-6EFA29AF0C69}" presName="tx1" presStyleLbl="revTx" presStyleIdx="1" presStyleCnt="2"/>
      <dgm:spPr/>
    </dgm:pt>
    <dgm:pt modelId="{06C6FC0F-7775-47C6-8B2A-BF891E166499}" type="pres">
      <dgm:prSet presAssocID="{9CCF5CC1-BC59-4553-AD8E-6EFA29AF0C69}" presName="vert1" presStyleCnt="0"/>
      <dgm:spPr/>
    </dgm:pt>
  </dgm:ptLst>
  <dgm:cxnLst>
    <dgm:cxn modelId="{8C1A11D0-2E20-465F-9B89-6066C3B39E9B}" srcId="{CF73F277-EB86-4B0F-929B-648DB4DE784B}" destId="{9CCF5CC1-BC59-4553-AD8E-6EFA29AF0C69}" srcOrd="1" destOrd="0" parTransId="{5E739428-BAA4-4EAE-AC95-B0B1C3979B14}" sibTransId="{E5E8C8E9-E89E-441F-A5EC-C009D92F8B82}"/>
    <dgm:cxn modelId="{2BD02DC4-5002-4C8C-ADFC-DACB8B2FD8BC}" srcId="{CF73F277-EB86-4B0F-929B-648DB4DE784B}" destId="{725B8AFC-9B62-4405-9233-203CDEA8EE19}" srcOrd="0" destOrd="0" parTransId="{B38BC3CF-A88A-4BE8-AC90-D5AD0045EC79}" sibTransId="{F367522F-C18A-4631-BED3-58D90C5B9C51}"/>
    <dgm:cxn modelId="{06F1DCE2-BBF9-4C45-9CFA-8D0D1A7D1B5D}" type="presOf" srcId="{CF73F277-EB86-4B0F-929B-648DB4DE784B}" destId="{6CAD0831-9DF0-4A8B-9939-81B62813FB6B}" srcOrd="0" destOrd="0" presId="urn:microsoft.com/office/officeart/2008/layout/LinedList"/>
    <dgm:cxn modelId="{C266F57E-874B-4FAA-8B19-ECE65F12C991}" type="presOf" srcId="{9CCF5CC1-BC59-4553-AD8E-6EFA29AF0C69}" destId="{176F60C1-7428-4F47-9F21-8372748AA231}" srcOrd="0" destOrd="0" presId="urn:microsoft.com/office/officeart/2008/layout/LinedList"/>
    <dgm:cxn modelId="{FAA424F6-810B-4908-A583-BD1435728CCB}" type="presOf" srcId="{725B8AFC-9B62-4405-9233-203CDEA8EE19}" destId="{70F53527-1C8E-4930-B04E-3968DC1ED83E}" srcOrd="0" destOrd="0" presId="urn:microsoft.com/office/officeart/2008/layout/LinedList"/>
    <dgm:cxn modelId="{8F521442-6073-4455-AD8C-AAA6A80DD802}" type="presParOf" srcId="{6CAD0831-9DF0-4A8B-9939-81B62813FB6B}" destId="{BDA0DF46-1383-4ABC-9EFD-38814F3204A6}" srcOrd="0" destOrd="0" presId="urn:microsoft.com/office/officeart/2008/layout/LinedList"/>
    <dgm:cxn modelId="{66BF70D7-38C8-482C-B093-410FC2116FD4}" type="presParOf" srcId="{6CAD0831-9DF0-4A8B-9939-81B62813FB6B}" destId="{3BFFD5DF-9D70-4D47-A3FE-6777B3038003}" srcOrd="1" destOrd="0" presId="urn:microsoft.com/office/officeart/2008/layout/LinedList"/>
    <dgm:cxn modelId="{9AF0ECBA-474D-4E66-AB00-4C0B7BFB02CE}" type="presParOf" srcId="{3BFFD5DF-9D70-4D47-A3FE-6777B3038003}" destId="{70F53527-1C8E-4930-B04E-3968DC1ED83E}" srcOrd="0" destOrd="0" presId="urn:microsoft.com/office/officeart/2008/layout/LinedList"/>
    <dgm:cxn modelId="{52FA3C03-5BCA-4BFD-A8BB-A4D8927F495A}" type="presParOf" srcId="{3BFFD5DF-9D70-4D47-A3FE-6777B3038003}" destId="{089A4ABA-4A06-4128-BD94-4D8282AD06E6}" srcOrd="1" destOrd="0" presId="urn:microsoft.com/office/officeart/2008/layout/LinedList"/>
    <dgm:cxn modelId="{C95C560E-9589-4474-8319-500087CEC915}" type="presParOf" srcId="{6CAD0831-9DF0-4A8B-9939-81B62813FB6B}" destId="{64AEDE57-B89A-4637-A214-F974AC6C0FD2}" srcOrd="2" destOrd="0" presId="urn:microsoft.com/office/officeart/2008/layout/LinedList"/>
    <dgm:cxn modelId="{CA9629D3-6AA5-4628-A687-45A0DB030795}" type="presParOf" srcId="{6CAD0831-9DF0-4A8B-9939-81B62813FB6B}" destId="{DB777CB7-B885-4598-8990-25925248EEA0}" srcOrd="3" destOrd="0" presId="urn:microsoft.com/office/officeart/2008/layout/LinedList"/>
    <dgm:cxn modelId="{F391C830-4B86-44E7-A634-A4FB700D20FB}" type="presParOf" srcId="{DB777CB7-B885-4598-8990-25925248EEA0}" destId="{176F60C1-7428-4F47-9F21-8372748AA231}" srcOrd="0" destOrd="0" presId="urn:microsoft.com/office/officeart/2008/layout/LinedList"/>
    <dgm:cxn modelId="{4625BE34-B6D2-49F2-8281-FBE7BDE59C0E}" type="presParOf" srcId="{DB777CB7-B885-4598-8990-25925248EEA0}" destId="{06C6FC0F-7775-47C6-8B2A-BF891E16649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748686-53B1-4C1C-A9AB-C686939A318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F583C0F-CB3E-4130-918F-B436ADF3936D}">
      <dgm:prSet custT="1"/>
      <dgm:spPr/>
      <dgm:t>
        <a:bodyPr/>
        <a:lstStyle/>
        <a:p>
          <a:pPr rtl="0"/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Solution Statement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678A8A-07FC-4C42-A216-79312BFC6BA3}" type="parTrans" cxnId="{A52838B9-CB71-46DB-9BC3-CB5882D1A1A0}">
      <dgm:prSet/>
      <dgm:spPr/>
      <dgm:t>
        <a:bodyPr/>
        <a:lstStyle/>
        <a:p>
          <a:endParaRPr lang="en-US"/>
        </a:p>
      </dgm:t>
    </dgm:pt>
    <dgm:pt modelId="{188BA002-046A-45FC-8A34-76BECE7D0C90}" type="sibTrans" cxnId="{A52838B9-CB71-46DB-9BC3-CB5882D1A1A0}">
      <dgm:prSet/>
      <dgm:spPr/>
      <dgm:t>
        <a:bodyPr/>
        <a:lstStyle/>
        <a:p>
          <a:endParaRPr lang="en-US"/>
        </a:p>
      </dgm:t>
    </dgm:pt>
    <dgm:pt modelId="{A3EE3EC6-9493-41E7-BBB3-BCB4D62E2016}" type="pres">
      <dgm:prSet presAssocID="{61748686-53B1-4C1C-A9AB-C686939A318B}" presName="linear" presStyleCnt="0">
        <dgm:presLayoutVars>
          <dgm:animLvl val="lvl"/>
          <dgm:resizeHandles val="exact"/>
        </dgm:presLayoutVars>
      </dgm:prSet>
      <dgm:spPr/>
    </dgm:pt>
    <dgm:pt modelId="{88FE2783-1AC0-4812-AB2C-A1AE7873AECF}" type="pres">
      <dgm:prSet presAssocID="{8F583C0F-CB3E-4130-918F-B436ADF3936D}" presName="parentText" presStyleLbl="node1" presStyleIdx="0" presStyleCnt="1" custLinFactNeighborX="-2220" custLinFactNeighborY="-87466">
        <dgm:presLayoutVars>
          <dgm:chMax val="0"/>
          <dgm:bulletEnabled val="1"/>
        </dgm:presLayoutVars>
      </dgm:prSet>
      <dgm:spPr/>
    </dgm:pt>
  </dgm:ptLst>
  <dgm:cxnLst>
    <dgm:cxn modelId="{A5067B67-375B-4C09-86BB-B351C3DDC16A}" type="presOf" srcId="{8F583C0F-CB3E-4130-918F-B436ADF3936D}" destId="{88FE2783-1AC0-4812-AB2C-A1AE7873AECF}" srcOrd="0" destOrd="0" presId="urn:microsoft.com/office/officeart/2005/8/layout/vList2"/>
    <dgm:cxn modelId="{A52838B9-CB71-46DB-9BC3-CB5882D1A1A0}" srcId="{61748686-53B1-4C1C-A9AB-C686939A318B}" destId="{8F583C0F-CB3E-4130-918F-B436ADF3936D}" srcOrd="0" destOrd="0" parTransId="{15678A8A-07FC-4C42-A216-79312BFC6BA3}" sibTransId="{188BA002-046A-45FC-8A34-76BECE7D0C90}"/>
    <dgm:cxn modelId="{9D714B5C-DEA3-4E42-857B-17FE2650B9FF}" type="presOf" srcId="{61748686-53B1-4C1C-A9AB-C686939A318B}" destId="{A3EE3EC6-9493-41E7-BBB3-BCB4D62E2016}" srcOrd="0" destOrd="0" presId="urn:microsoft.com/office/officeart/2005/8/layout/vList2"/>
    <dgm:cxn modelId="{2B1B188C-12F7-416D-83A9-54F06F6BECC0}" type="presParOf" srcId="{A3EE3EC6-9493-41E7-BBB3-BCB4D62E2016}" destId="{88FE2783-1AC0-4812-AB2C-A1AE7873AEC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66701B-AE29-4F58-8F83-24B975936EF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3B6492A-4229-4EA1-A5CF-133967EBEA7D}">
      <dgm:prSet/>
      <dgm:spPr/>
      <dgm:t>
        <a:bodyPr/>
        <a:lstStyle/>
        <a:p>
          <a:pPr rtl="0"/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Problem Statement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E08EB1-2DF8-43B8-8A54-0AA1A473EE0B}" type="parTrans" cxnId="{ABD969AB-E4F9-4EAE-BB02-FF0BC95A4567}">
      <dgm:prSet/>
      <dgm:spPr/>
      <dgm:t>
        <a:bodyPr/>
        <a:lstStyle/>
        <a:p>
          <a:endParaRPr lang="en-US"/>
        </a:p>
      </dgm:t>
    </dgm:pt>
    <dgm:pt modelId="{F8D3AC86-C246-40F0-A66B-2A8B45FEEAD0}" type="sibTrans" cxnId="{ABD969AB-E4F9-4EAE-BB02-FF0BC95A4567}">
      <dgm:prSet/>
      <dgm:spPr/>
      <dgm:t>
        <a:bodyPr/>
        <a:lstStyle/>
        <a:p>
          <a:endParaRPr lang="en-US"/>
        </a:p>
      </dgm:t>
    </dgm:pt>
    <dgm:pt modelId="{1A3C09FE-5C80-4C8D-95F6-799F09677991}" type="pres">
      <dgm:prSet presAssocID="{6966701B-AE29-4F58-8F83-24B975936EFE}" presName="linear" presStyleCnt="0">
        <dgm:presLayoutVars>
          <dgm:animLvl val="lvl"/>
          <dgm:resizeHandles val="exact"/>
        </dgm:presLayoutVars>
      </dgm:prSet>
      <dgm:spPr/>
    </dgm:pt>
    <dgm:pt modelId="{7551AC78-4EB4-4752-AF30-B3C0FCC0D358}" type="pres">
      <dgm:prSet presAssocID="{13B6492A-4229-4EA1-A5CF-133967EBEA7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71F548B4-6456-4FF6-B21E-087C8125BF71}" type="presOf" srcId="{13B6492A-4229-4EA1-A5CF-133967EBEA7D}" destId="{7551AC78-4EB4-4752-AF30-B3C0FCC0D358}" srcOrd="0" destOrd="0" presId="urn:microsoft.com/office/officeart/2005/8/layout/vList2"/>
    <dgm:cxn modelId="{C1291283-EDD7-48F5-8EF0-0D0E643F4EEC}" type="presOf" srcId="{6966701B-AE29-4F58-8F83-24B975936EFE}" destId="{1A3C09FE-5C80-4C8D-95F6-799F09677991}" srcOrd="0" destOrd="0" presId="urn:microsoft.com/office/officeart/2005/8/layout/vList2"/>
    <dgm:cxn modelId="{ABD969AB-E4F9-4EAE-BB02-FF0BC95A4567}" srcId="{6966701B-AE29-4F58-8F83-24B975936EFE}" destId="{13B6492A-4229-4EA1-A5CF-133967EBEA7D}" srcOrd="0" destOrd="0" parTransId="{30E08EB1-2DF8-43B8-8A54-0AA1A473EE0B}" sibTransId="{F8D3AC86-C246-40F0-A66B-2A8B45FEEAD0}"/>
    <dgm:cxn modelId="{F49CE518-B86B-4710-93B0-3D2087214E4C}" type="presParOf" srcId="{1A3C09FE-5C80-4C8D-95F6-799F09677991}" destId="{7551AC78-4EB4-4752-AF30-B3C0FCC0D35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47288E-C2BF-43C8-88E9-51BEA4EA22E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1157AEC-E4EC-40EE-A2D2-E933E693DE65}">
      <dgm:prSet custT="1"/>
      <dgm:spPr/>
      <dgm:t>
        <a:bodyPr/>
        <a:lstStyle/>
        <a:p>
          <a:pPr rtl="0"/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Outcome &amp; Conclusion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37E3FC-DE29-461E-B3A0-5A9688BE1677}" type="parTrans" cxnId="{D7A94EC7-2411-4928-87AF-5C74AEE0349B}">
      <dgm:prSet/>
      <dgm:spPr/>
      <dgm:t>
        <a:bodyPr/>
        <a:lstStyle/>
        <a:p>
          <a:endParaRPr lang="en-US"/>
        </a:p>
      </dgm:t>
    </dgm:pt>
    <dgm:pt modelId="{3148DDE8-8E10-4B92-BE3F-E06D4C3F6C48}" type="sibTrans" cxnId="{D7A94EC7-2411-4928-87AF-5C74AEE0349B}">
      <dgm:prSet/>
      <dgm:spPr/>
      <dgm:t>
        <a:bodyPr/>
        <a:lstStyle/>
        <a:p>
          <a:endParaRPr lang="en-US"/>
        </a:p>
      </dgm:t>
    </dgm:pt>
    <dgm:pt modelId="{6D1897B5-3F86-438E-9D8E-9D5B0E2BCA4E}" type="pres">
      <dgm:prSet presAssocID="{4247288E-C2BF-43C8-88E9-51BEA4EA22EE}" presName="linear" presStyleCnt="0">
        <dgm:presLayoutVars>
          <dgm:animLvl val="lvl"/>
          <dgm:resizeHandles val="exact"/>
        </dgm:presLayoutVars>
      </dgm:prSet>
      <dgm:spPr/>
    </dgm:pt>
    <dgm:pt modelId="{B6D1BFBC-5BA9-41EE-A520-27646D8ABB27}" type="pres">
      <dgm:prSet presAssocID="{41157AEC-E4EC-40EE-A2D2-E933E693DE65}" presName="parentText" presStyleLbl="node1" presStyleIdx="0" presStyleCnt="1" custLinFactY="3334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A94EC7-2411-4928-87AF-5C74AEE0349B}" srcId="{4247288E-C2BF-43C8-88E9-51BEA4EA22EE}" destId="{41157AEC-E4EC-40EE-A2D2-E933E693DE65}" srcOrd="0" destOrd="0" parTransId="{3637E3FC-DE29-461E-B3A0-5A9688BE1677}" sibTransId="{3148DDE8-8E10-4B92-BE3F-E06D4C3F6C48}"/>
    <dgm:cxn modelId="{6E6E86C9-66FF-437F-81DF-8B8CA1FBD5FA}" type="presOf" srcId="{41157AEC-E4EC-40EE-A2D2-E933E693DE65}" destId="{B6D1BFBC-5BA9-41EE-A520-27646D8ABB27}" srcOrd="0" destOrd="0" presId="urn:microsoft.com/office/officeart/2005/8/layout/vList2"/>
    <dgm:cxn modelId="{9BFAD77F-A472-40CF-8642-C3686E1A2AC5}" type="presOf" srcId="{4247288E-C2BF-43C8-88E9-51BEA4EA22EE}" destId="{6D1897B5-3F86-438E-9D8E-9D5B0E2BCA4E}" srcOrd="0" destOrd="0" presId="urn:microsoft.com/office/officeart/2005/8/layout/vList2"/>
    <dgm:cxn modelId="{C2A44FFF-86C1-4EED-BEF7-21A708636CEF}" type="presParOf" srcId="{6D1897B5-3F86-438E-9D8E-9D5B0E2BCA4E}" destId="{B6D1BFBC-5BA9-41EE-A520-27646D8ABB2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BA5EA70-57D9-4420-91B7-B376990347F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53D031D-1B21-449E-B43A-E03428D92832}">
      <dgm:prSet/>
      <dgm:spPr/>
      <dgm:t>
        <a:bodyPr/>
        <a:lstStyle/>
        <a:p>
          <a:pPr rtl="0"/>
          <a:r>
            <a:rPr lang="en-US" smtClean="0"/>
            <a:t>Solution Diagram</a:t>
          </a:r>
          <a:endParaRPr lang="en-US"/>
        </a:p>
      </dgm:t>
    </dgm:pt>
    <dgm:pt modelId="{53E996C5-B21A-46EB-940D-85024BE5D4CA}" type="parTrans" cxnId="{6238B587-8F03-4E43-9ACE-82262A720161}">
      <dgm:prSet/>
      <dgm:spPr/>
      <dgm:t>
        <a:bodyPr/>
        <a:lstStyle/>
        <a:p>
          <a:endParaRPr lang="en-US"/>
        </a:p>
      </dgm:t>
    </dgm:pt>
    <dgm:pt modelId="{8C2E8880-7665-4347-82B4-46B6481B6D1F}" type="sibTrans" cxnId="{6238B587-8F03-4E43-9ACE-82262A720161}">
      <dgm:prSet/>
      <dgm:spPr/>
      <dgm:t>
        <a:bodyPr/>
        <a:lstStyle/>
        <a:p>
          <a:endParaRPr lang="en-US"/>
        </a:p>
      </dgm:t>
    </dgm:pt>
    <dgm:pt modelId="{628C0F13-1A69-4E46-93B3-A9A4FC17EFA2}" type="pres">
      <dgm:prSet presAssocID="{EBA5EA70-57D9-4420-91B7-B376990347FB}" presName="linear" presStyleCnt="0">
        <dgm:presLayoutVars>
          <dgm:animLvl val="lvl"/>
          <dgm:resizeHandles val="exact"/>
        </dgm:presLayoutVars>
      </dgm:prSet>
      <dgm:spPr/>
    </dgm:pt>
    <dgm:pt modelId="{1768F213-3368-43E1-9EEB-E779EEDE6361}" type="pres">
      <dgm:prSet presAssocID="{D53D031D-1B21-449E-B43A-E03428D9283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FFA493E0-0CB2-4326-A8E8-0BC7408DACA2}" type="presOf" srcId="{EBA5EA70-57D9-4420-91B7-B376990347FB}" destId="{628C0F13-1A69-4E46-93B3-A9A4FC17EFA2}" srcOrd="0" destOrd="0" presId="urn:microsoft.com/office/officeart/2005/8/layout/vList2"/>
    <dgm:cxn modelId="{B8B3349B-BDA1-4ED3-9C33-E8B6C019825B}" type="presOf" srcId="{D53D031D-1B21-449E-B43A-E03428D92832}" destId="{1768F213-3368-43E1-9EEB-E779EEDE6361}" srcOrd="0" destOrd="0" presId="urn:microsoft.com/office/officeart/2005/8/layout/vList2"/>
    <dgm:cxn modelId="{6238B587-8F03-4E43-9ACE-82262A720161}" srcId="{EBA5EA70-57D9-4420-91B7-B376990347FB}" destId="{D53D031D-1B21-449E-B43A-E03428D92832}" srcOrd="0" destOrd="0" parTransId="{53E996C5-B21A-46EB-940D-85024BE5D4CA}" sibTransId="{8C2E8880-7665-4347-82B4-46B6481B6D1F}"/>
    <dgm:cxn modelId="{76E485C6-21AA-41E2-AC5A-A4A6E760A442}" type="presParOf" srcId="{628C0F13-1A69-4E46-93B3-A9A4FC17EFA2}" destId="{1768F213-3368-43E1-9EEB-E779EEDE63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A0DF46-1383-4ABC-9EFD-38814F3204A6}">
      <dsp:nvSpPr>
        <dsp:cNvPr id="0" name=""/>
        <dsp:cNvSpPr/>
      </dsp:nvSpPr>
      <dsp:spPr>
        <a:xfrm>
          <a:off x="0" y="0"/>
          <a:ext cx="8763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F53527-1C8E-4930-B04E-3968DC1ED83E}">
      <dsp:nvSpPr>
        <dsp:cNvPr id="0" name=""/>
        <dsp:cNvSpPr/>
      </dsp:nvSpPr>
      <dsp:spPr>
        <a:xfrm>
          <a:off x="0" y="0"/>
          <a:ext cx="8763000" cy="60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 current process for managing client leads in Salesforce involves manual, one-by-one email communication without proper tracking or follow-up, </a:t>
          </a:r>
          <a:endParaRPr lang="en-US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8763000" cy="609600"/>
      </dsp:txXfrm>
    </dsp:sp>
    <dsp:sp modelId="{64AEDE57-B89A-4637-A214-F974AC6C0FD2}">
      <dsp:nvSpPr>
        <dsp:cNvPr id="0" name=""/>
        <dsp:cNvSpPr/>
      </dsp:nvSpPr>
      <dsp:spPr>
        <a:xfrm>
          <a:off x="0" y="609600"/>
          <a:ext cx="8763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6F60C1-7428-4F47-9F21-8372748AA231}">
      <dsp:nvSpPr>
        <dsp:cNvPr id="0" name=""/>
        <dsp:cNvSpPr/>
      </dsp:nvSpPr>
      <dsp:spPr>
        <a:xfrm>
          <a:off x="0" y="609600"/>
          <a:ext cx="8763000" cy="60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leading to a lack of lead management and potentially missed opportunities for engagement and conversion</a:t>
          </a:r>
          <a:r>
            <a:rPr lang="en-US" sz="1700" kern="1200" dirty="0" smtClean="0"/>
            <a:t>.</a:t>
          </a:r>
          <a:endParaRPr lang="en-US" sz="1700" kern="1200" dirty="0"/>
        </a:p>
      </dsp:txBody>
      <dsp:txXfrm>
        <a:off x="0" y="609600"/>
        <a:ext cx="8763000" cy="609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FE2783-1AC0-4812-AB2C-A1AE7873AECF}">
      <dsp:nvSpPr>
        <dsp:cNvPr id="0" name=""/>
        <dsp:cNvSpPr/>
      </dsp:nvSpPr>
      <dsp:spPr>
        <a:xfrm>
          <a:off x="0" y="0"/>
          <a:ext cx="4724399" cy="522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Solution Statement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526" y="25526"/>
        <a:ext cx="4673347" cy="4718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51AC78-4EB4-4752-AF30-B3C0FCC0D358}">
      <dsp:nvSpPr>
        <dsp:cNvPr id="0" name=""/>
        <dsp:cNvSpPr/>
      </dsp:nvSpPr>
      <dsp:spPr>
        <a:xfrm>
          <a:off x="0" y="599"/>
          <a:ext cx="4876800" cy="608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Problem Statement</a:t>
          </a:r>
          <a:endParaRPr lang="en-US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700" y="30299"/>
        <a:ext cx="4817400" cy="549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D1BFBC-5BA9-41EE-A520-27646D8ABB27}">
      <dsp:nvSpPr>
        <dsp:cNvPr id="0" name=""/>
        <dsp:cNvSpPr/>
      </dsp:nvSpPr>
      <dsp:spPr>
        <a:xfrm>
          <a:off x="0" y="467"/>
          <a:ext cx="4648200" cy="5227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Outcome &amp; Conclusion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519" y="25986"/>
        <a:ext cx="4597162" cy="4717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68F213-3368-43E1-9EEB-E779EEDE6361}">
      <dsp:nvSpPr>
        <dsp:cNvPr id="0" name=""/>
        <dsp:cNvSpPr/>
      </dsp:nvSpPr>
      <dsp:spPr>
        <a:xfrm>
          <a:off x="0" y="10198"/>
          <a:ext cx="4495800" cy="6955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smtClean="0"/>
            <a:t>Solution Diagram</a:t>
          </a:r>
          <a:endParaRPr lang="en-US" sz="2900" kern="1200"/>
        </a:p>
      </dsp:txBody>
      <dsp:txXfrm>
        <a:off x="33955" y="44153"/>
        <a:ext cx="4427890" cy="6276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65230645"/>
              </p:ext>
            </p:extLst>
          </p:nvPr>
        </p:nvGraphicFramePr>
        <p:xfrm>
          <a:off x="228600" y="1143000"/>
          <a:ext cx="87630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890923757"/>
              </p:ext>
            </p:extLst>
          </p:nvPr>
        </p:nvGraphicFramePr>
        <p:xfrm>
          <a:off x="304800" y="2438400"/>
          <a:ext cx="4724399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49834999"/>
              </p:ext>
            </p:extLst>
          </p:nvPr>
        </p:nvGraphicFramePr>
        <p:xfrm>
          <a:off x="228600" y="228600"/>
          <a:ext cx="4876800" cy="60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0" name="Rectangle 9"/>
          <p:cNvSpPr/>
          <p:nvPr/>
        </p:nvSpPr>
        <p:spPr>
          <a:xfrm>
            <a:off x="228600" y="3124200"/>
            <a:ext cx="8001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Implementing Salesforce automation using Lightning Flow involves creating a record-triggered flow and scheduling flows to streamline processes efficiently. when we will get the lead automatic mail go client mail id and its fire continuously 6 Months at appropriate time period. In case client give the reply than it will stop automatically.  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428941430"/>
              </p:ext>
            </p:extLst>
          </p:nvPr>
        </p:nvGraphicFramePr>
        <p:xfrm>
          <a:off x="457200" y="4724400"/>
          <a:ext cx="464820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13" name="Rectangle 12"/>
          <p:cNvSpPr/>
          <p:nvPr/>
        </p:nvSpPr>
        <p:spPr>
          <a:xfrm>
            <a:off x="304800" y="5155525"/>
            <a:ext cx="8458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Implementing Lightning Flow automation in Salesforce benefits the client by enhancing efficiency: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automates tasks, reduces manual efforts, ensures timely follow-ups with leads,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improves overall lead management for increased conversion opportunities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898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4495800" cy="71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3886200"/>
            <a:ext cx="6172200" cy="21336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05678"/>
            <a:ext cx="6166974" cy="199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7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138</Words>
  <Application>Microsoft Office PowerPoint</Application>
  <PresentationFormat>On-screen Show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Statement</dc:title>
  <dc:creator>Arpit Sharma‎</dc:creator>
  <cp:lastModifiedBy>Arpit Sharma‎</cp:lastModifiedBy>
  <cp:revision>6</cp:revision>
  <dcterms:created xsi:type="dcterms:W3CDTF">2006-08-16T00:00:00Z</dcterms:created>
  <dcterms:modified xsi:type="dcterms:W3CDTF">2023-12-12T12:28:11Z</dcterms:modified>
</cp:coreProperties>
</file>